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6" r:id="rId6"/>
    <p:sldId id="287" r:id="rId7"/>
    <p:sldId id="288" r:id="rId8"/>
    <p:sldId id="28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>
        <p:scale>
          <a:sx n="80" d="100"/>
          <a:sy n="80" d="100"/>
        </p:scale>
        <p:origin x="378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5B1F-8548-4FA5-8ECE-FF697B8BDC8B}" type="doc">
      <dgm:prSet loTypeId="urn:microsoft.com/office/officeart/2017/3/layout/DropPinTimeline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4A921-75C0-457E-B6C7-AF5D3F924778}">
      <dgm:prSet/>
      <dgm:spPr/>
      <dgm:t>
        <a:bodyPr/>
        <a:lstStyle/>
        <a:p>
          <a:pPr>
            <a:defRPr b="1"/>
          </a:pPr>
          <a:endParaRPr lang="en-US" dirty="0"/>
        </a:p>
      </dgm:t>
    </dgm:pt>
    <dgm:pt modelId="{5DE6B7FC-E69A-4189-BB0C-356B2586F16F}" type="parTrans" cxnId="{906961F9-228B-42F0-B93A-61A91FF72B16}">
      <dgm:prSet/>
      <dgm:spPr/>
      <dgm:t>
        <a:bodyPr/>
        <a:lstStyle/>
        <a:p>
          <a:endParaRPr lang="en-US"/>
        </a:p>
      </dgm:t>
    </dgm:pt>
    <dgm:pt modelId="{E4500CC0-E9F9-45F4-8DBB-F762BD69C7EF}" type="sibTrans" cxnId="{906961F9-228B-42F0-B93A-61A91FF72B16}">
      <dgm:prSet/>
      <dgm:spPr/>
      <dgm:t>
        <a:bodyPr/>
        <a:lstStyle/>
        <a:p>
          <a:endParaRPr lang="en-US"/>
        </a:p>
      </dgm:t>
    </dgm:pt>
    <dgm:pt modelId="{300F49C4-BE2A-4BB1-881A-D5DBC7667E1A}">
      <dgm:prSet/>
      <dgm:spPr/>
      <dgm:t>
        <a:bodyPr/>
        <a:lstStyle/>
        <a:p>
          <a:r>
            <a:rPr lang="en-US" dirty="0"/>
            <a:t>. </a:t>
          </a:r>
        </a:p>
      </dgm:t>
    </dgm:pt>
    <dgm:pt modelId="{938A8F79-6539-4D75-80F8-D245BBF23EB2}" type="parTrans" cxnId="{E21D1965-4238-40BD-8C23-F39BDB8AF9FF}">
      <dgm:prSet/>
      <dgm:spPr/>
      <dgm:t>
        <a:bodyPr/>
        <a:lstStyle/>
        <a:p>
          <a:endParaRPr lang="en-US"/>
        </a:p>
      </dgm:t>
    </dgm:pt>
    <dgm:pt modelId="{E6F5A85C-A7FD-4313-BD20-CCE392CD9E1F}" type="sibTrans" cxnId="{E21D1965-4238-40BD-8C23-F39BDB8AF9FF}">
      <dgm:prSet/>
      <dgm:spPr/>
      <dgm:t>
        <a:bodyPr/>
        <a:lstStyle/>
        <a:p>
          <a:endParaRPr lang="en-US"/>
        </a:p>
      </dgm:t>
    </dgm:pt>
    <dgm:pt modelId="{393C84A3-4571-4040-9493-0BA1AF30DA26}">
      <dgm:prSet/>
      <dgm:spPr/>
      <dgm:t>
        <a:bodyPr/>
        <a:lstStyle/>
        <a:p>
          <a:pPr>
            <a:defRPr b="1"/>
          </a:pPr>
          <a:endParaRPr lang="en-US" dirty="0"/>
        </a:p>
      </dgm:t>
    </dgm:pt>
    <dgm:pt modelId="{3A4A9F0D-AEA3-4A1C-B17C-D8B078DF106A}" type="parTrans" cxnId="{B78F293F-BC11-49D3-BE1D-C504995D7961}">
      <dgm:prSet/>
      <dgm:spPr/>
      <dgm:t>
        <a:bodyPr/>
        <a:lstStyle/>
        <a:p>
          <a:endParaRPr lang="en-US"/>
        </a:p>
      </dgm:t>
    </dgm:pt>
    <dgm:pt modelId="{8C58886A-EDBF-4BFF-AE8D-8BBD9AD31068}" type="sibTrans" cxnId="{B78F293F-BC11-49D3-BE1D-C504995D7961}">
      <dgm:prSet/>
      <dgm:spPr/>
      <dgm:t>
        <a:bodyPr/>
        <a:lstStyle/>
        <a:p>
          <a:endParaRPr lang="en-US"/>
        </a:p>
      </dgm:t>
    </dgm:pt>
    <dgm:pt modelId="{09AB19DE-0A85-493B-8A0E-8AC56DC905F8}">
      <dgm:prSet/>
      <dgm:spPr/>
      <dgm:t>
        <a:bodyPr/>
        <a:lstStyle/>
        <a:p>
          <a:endParaRPr lang="en-US" dirty="0"/>
        </a:p>
      </dgm:t>
    </dgm:pt>
    <dgm:pt modelId="{4BB754D1-EDE1-4049-9435-D033F95709D0}" type="parTrans" cxnId="{7F0FCC7E-C51A-4B2D-B669-97CE74A0DED9}">
      <dgm:prSet/>
      <dgm:spPr/>
      <dgm:t>
        <a:bodyPr/>
        <a:lstStyle/>
        <a:p>
          <a:endParaRPr lang="en-US"/>
        </a:p>
      </dgm:t>
    </dgm:pt>
    <dgm:pt modelId="{8861651B-08AB-4BAF-AAF6-588C1FD8766A}" type="sibTrans" cxnId="{7F0FCC7E-C51A-4B2D-B669-97CE74A0DED9}">
      <dgm:prSet/>
      <dgm:spPr/>
      <dgm:t>
        <a:bodyPr/>
        <a:lstStyle/>
        <a:p>
          <a:endParaRPr lang="en-US"/>
        </a:p>
      </dgm:t>
    </dgm:pt>
    <dgm:pt modelId="{7FA9AB4A-92C1-41E8-8158-DD2B25D9113B}">
      <dgm:prSet/>
      <dgm:spPr/>
      <dgm:t>
        <a:bodyPr/>
        <a:lstStyle/>
        <a:p>
          <a:pPr>
            <a:defRPr b="1"/>
          </a:pPr>
          <a:endParaRPr lang="en-US" dirty="0"/>
        </a:p>
      </dgm:t>
    </dgm:pt>
    <dgm:pt modelId="{38E7AEFA-EB50-4771-857F-576467B37145}" type="parTrans" cxnId="{85EB9F4D-461E-4ACB-A92D-BEED8E572647}">
      <dgm:prSet/>
      <dgm:spPr/>
      <dgm:t>
        <a:bodyPr/>
        <a:lstStyle/>
        <a:p>
          <a:endParaRPr lang="en-US"/>
        </a:p>
      </dgm:t>
    </dgm:pt>
    <dgm:pt modelId="{FB571C8D-8BC9-46B5-9DCF-FEB771A5C820}" type="sibTrans" cxnId="{85EB9F4D-461E-4ACB-A92D-BEED8E572647}">
      <dgm:prSet/>
      <dgm:spPr/>
      <dgm:t>
        <a:bodyPr/>
        <a:lstStyle/>
        <a:p>
          <a:endParaRPr lang="en-US"/>
        </a:p>
      </dgm:t>
    </dgm:pt>
    <dgm:pt modelId="{91598E38-7461-470A-91AA-325A90C2A6DA}">
      <dgm:prSet/>
      <dgm:spPr/>
      <dgm:t>
        <a:bodyPr/>
        <a:lstStyle/>
        <a:p>
          <a:endParaRPr lang="en-US" dirty="0"/>
        </a:p>
      </dgm:t>
    </dgm:pt>
    <dgm:pt modelId="{8982EE4A-6F3A-428C-8E76-02A30B39C05F}" type="parTrans" cxnId="{3BA4B7B9-0A7C-4EFC-8F39-59CD69864C97}">
      <dgm:prSet/>
      <dgm:spPr/>
      <dgm:t>
        <a:bodyPr/>
        <a:lstStyle/>
        <a:p>
          <a:endParaRPr lang="en-US"/>
        </a:p>
      </dgm:t>
    </dgm:pt>
    <dgm:pt modelId="{AEBFFADC-990D-480E-B682-B841BE19126D}" type="sibTrans" cxnId="{3BA4B7B9-0A7C-4EFC-8F39-59CD69864C97}">
      <dgm:prSet/>
      <dgm:spPr/>
      <dgm:t>
        <a:bodyPr/>
        <a:lstStyle/>
        <a:p>
          <a:endParaRPr lang="en-US"/>
        </a:p>
      </dgm:t>
    </dgm:pt>
    <dgm:pt modelId="{1D5E3AE0-BD99-479B-81A3-134CA1305B52}" type="pres">
      <dgm:prSet presAssocID="{95BE5B1F-8548-4FA5-8ECE-FF697B8BDC8B}" presName="root" presStyleCnt="0">
        <dgm:presLayoutVars>
          <dgm:chMax/>
          <dgm:chPref/>
          <dgm:animLvl val="lvl"/>
        </dgm:presLayoutVars>
      </dgm:prSet>
      <dgm:spPr/>
    </dgm:pt>
    <dgm:pt modelId="{CC03F19A-A782-4E5A-9625-093D1EDAA0BB}" type="pres">
      <dgm:prSet presAssocID="{95BE5B1F-8548-4FA5-8ECE-FF697B8BDC8B}" presName="divider" presStyleLbl="fgAcc1" presStyleIdx="0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gm:spPr>
    </dgm:pt>
    <dgm:pt modelId="{DD1337DA-0D94-4BF8-B352-3B3EA06F55F0}" type="pres">
      <dgm:prSet presAssocID="{95BE5B1F-8548-4FA5-8ECE-FF697B8BDC8B}" presName="nodes" presStyleCnt="0">
        <dgm:presLayoutVars>
          <dgm:chMax/>
          <dgm:chPref/>
          <dgm:animLvl val="lvl"/>
        </dgm:presLayoutVars>
      </dgm:prSet>
      <dgm:spPr/>
    </dgm:pt>
    <dgm:pt modelId="{A9E88B97-095F-4CC2-9545-647A2621DF67}" type="pres">
      <dgm:prSet presAssocID="{BAE4A921-75C0-457E-B6C7-AF5D3F924778}" presName="composite" presStyleCnt="0"/>
      <dgm:spPr/>
    </dgm:pt>
    <dgm:pt modelId="{04A6607E-9A4B-4D4B-A6EE-031B85F657E6}" type="pres">
      <dgm:prSet presAssocID="{BAE4A921-75C0-457E-B6C7-AF5D3F924778}" presName="ConnectorPoint" presStyleLbl="lnNode1" presStyleIdx="0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E736635A-B8E7-410B-A900-C76106C6B0AF}" type="pres">
      <dgm:prSet presAssocID="{BAE4A921-75C0-457E-B6C7-AF5D3F924778}" presName="DropPinPlaceHolder" presStyleCnt="0"/>
      <dgm:spPr/>
    </dgm:pt>
    <dgm:pt modelId="{6F35A2C6-D52B-4D0D-A568-29C7D5CB9D78}" type="pres">
      <dgm:prSet presAssocID="{BAE4A921-75C0-457E-B6C7-AF5D3F924778}" presName="DropPin" presStyleLbl="alignNode1" presStyleIdx="0" presStyleCnt="3"/>
      <dgm:spPr/>
    </dgm:pt>
    <dgm:pt modelId="{EA20BABE-DBEE-4C24-BE16-E45AAEA3EDCA}" type="pres">
      <dgm:prSet presAssocID="{BAE4A921-75C0-457E-B6C7-AF5D3F924778}" presName="Ellipse" presStyleLbl="fgAcc1" presStyleIdx="1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3ED01646-9ED9-44BF-8F18-EE860C524998}" type="pres">
      <dgm:prSet presAssocID="{BAE4A921-75C0-457E-B6C7-AF5D3F924778}" presName="L2TextContainer" presStyleLbl="revTx" presStyleIdx="0" presStyleCnt="6">
        <dgm:presLayoutVars>
          <dgm:bulletEnabled val="1"/>
        </dgm:presLayoutVars>
      </dgm:prSet>
      <dgm:spPr/>
    </dgm:pt>
    <dgm:pt modelId="{9A7C4BC5-8408-4A9F-95F6-2C530BD76C90}" type="pres">
      <dgm:prSet presAssocID="{BAE4A921-75C0-457E-B6C7-AF5D3F924778}" presName="L1TextContainer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7489FD9C-209C-450B-A153-25ECC5553CBF}" type="pres">
      <dgm:prSet presAssocID="{BAE4A921-75C0-457E-B6C7-AF5D3F924778}" presName="ConnectLine" presStyleLbl="sibTrans1D1" presStyleIdx="0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71D0D053-F4EE-4C9C-8A5B-995A0C4963AD}" type="pres">
      <dgm:prSet presAssocID="{BAE4A921-75C0-457E-B6C7-AF5D3F924778}" presName="EmptyPlaceHolder" presStyleCnt="0"/>
      <dgm:spPr/>
    </dgm:pt>
    <dgm:pt modelId="{1214E832-189A-463D-AC30-630C019ABF74}" type="pres">
      <dgm:prSet presAssocID="{E4500CC0-E9F9-45F4-8DBB-F762BD69C7EF}" presName="spaceBetweenRectangles" presStyleCnt="0"/>
      <dgm:spPr/>
    </dgm:pt>
    <dgm:pt modelId="{C0D9AB06-9424-4F21-941D-B2FD6BC0B1F3}" type="pres">
      <dgm:prSet presAssocID="{393C84A3-4571-4040-9493-0BA1AF30DA26}" presName="composite" presStyleCnt="0"/>
      <dgm:spPr/>
    </dgm:pt>
    <dgm:pt modelId="{9E1F0F25-A574-46F8-B923-19F0E1C4BCD8}" type="pres">
      <dgm:prSet presAssocID="{393C84A3-4571-4040-9493-0BA1AF30DA26}" presName="ConnectorPoint" presStyleLbl="lnNode1" presStyleIdx="1" presStyleCnt="3"/>
      <dgm:spPr>
        <a:solidFill>
          <a:schemeClr val="accent2">
            <a:hueOff val="17677"/>
            <a:satOff val="-17244"/>
            <a:lumOff val="-883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78703C32-8BBE-423C-8310-57DA8CF5661C}" type="pres">
      <dgm:prSet presAssocID="{393C84A3-4571-4040-9493-0BA1AF30DA26}" presName="DropPinPlaceHolder" presStyleCnt="0"/>
      <dgm:spPr/>
    </dgm:pt>
    <dgm:pt modelId="{028C7F30-E954-4858-8394-A254126D3936}" type="pres">
      <dgm:prSet presAssocID="{393C84A3-4571-4040-9493-0BA1AF30DA26}" presName="DropPin" presStyleLbl="alignNode1" presStyleIdx="1" presStyleCnt="3"/>
      <dgm:spPr/>
    </dgm:pt>
    <dgm:pt modelId="{2711D058-BAA7-47D4-A383-AC85BDB9C49A}" type="pres">
      <dgm:prSet presAssocID="{393C84A3-4571-4040-9493-0BA1AF30DA26}" presName="Ellipse" presStyleLbl="fgAcc1" presStyleIdx="2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3A41E69A-F56A-4583-B89C-B41BD4D77851}" type="pres">
      <dgm:prSet presAssocID="{393C84A3-4571-4040-9493-0BA1AF30DA26}" presName="L2TextContainer" presStyleLbl="revTx" presStyleIdx="2" presStyleCnt="6">
        <dgm:presLayoutVars>
          <dgm:bulletEnabled val="1"/>
        </dgm:presLayoutVars>
      </dgm:prSet>
      <dgm:spPr/>
    </dgm:pt>
    <dgm:pt modelId="{D47FC92B-725F-4F7A-A74D-33B323102A1B}" type="pres">
      <dgm:prSet presAssocID="{393C84A3-4571-4040-9493-0BA1AF30DA26}" presName="L1TextContainer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1E2ADF36-0ED9-4D0B-9DA8-76AB8AD57A13}" type="pres">
      <dgm:prSet presAssocID="{393C84A3-4571-4040-9493-0BA1AF30DA26}" presName="ConnectLine" presStyleLbl="sibTrans1D1" presStyleIdx="1" presStyleCnt="3"/>
      <dgm:spPr>
        <a:noFill/>
        <a:ln w="12700" cap="flat" cmpd="sng" algn="ctr">
          <a:solidFill>
            <a:schemeClr val="accent2">
              <a:hueOff val="17677"/>
              <a:satOff val="-17244"/>
              <a:lumOff val="-883"/>
              <a:alphaOff val="0"/>
            </a:schemeClr>
          </a:solidFill>
          <a:prstDash val="dash"/>
        </a:ln>
        <a:effectLst/>
      </dgm:spPr>
    </dgm:pt>
    <dgm:pt modelId="{B2EBC471-2C26-45FE-A994-06E152CC747D}" type="pres">
      <dgm:prSet presAssocID="{393C84A3-4571-4040-9493-0BA1AF30DA26}" presName="EmptyPlaceHolder" presStyleCnt="0"/>
      <dgm:spPr/>
    </dgm:pt>
    <dgm:pt modelId="{37249E8C-1550-4EB6-930E-D5E0E2376661}" type="pres">
      <dgm:prSet presAssocID="{8C58886A-EDBF-4BFF-AE8D-8BBD9AD31068}" presName="spaceBetweenRectangles" presStyleCnt="0"/>
      <dgm:spPr/>
    </dgm:pt>
    <dgm:pt modelId="{9D5F1A08-E877-4B58-96C8-2FD292B3B116}" type="pres">
      <dgm:prSet presAssocID="{7FA9AB4A-92C1-41E8-8158-DD2B25D9113B}" presName="composite" presStyleCnt="0"/>
      <dgm:spPr/>
    </dgm:pt>
    <dgm:pt modelId="{5351E25D-2D36-4E5D-928D-E3CB91C6F58C}" type="pres">
      <dgm:prSet presAssocID="{7FA9AB4A-92C1-41E8-8158-DD2B25D9113B}" presName="ConnectorPoint" presStyleLbl="lnNode1" presStyleIdx="2" presStyleCnt="3"/>
      <dgm:spPr>
        <a:solidFill>
          <a:schemeClr val="accent2">
            <a:hueOff val="35353"/>
            <a:satOff val="-34487"/>
            <a:lumOff val="-176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73EE79CC-B076-4852-B0FB-12271328E0F1}" type="pres">
      <dgm:prSet presAssocID="{7FA9AB4A-92C1-41E8-8158-DD2B25D9113B}" presName="DropPinPlaceHolder" presStyleCnt="0"/>
      <dgm:spPr/>
    </dgm:pt>
    <dgm:pt modelId="{36FB9A81-4B76-4345-B78F-BFC8502F0C48}" type="pres">
      <dgm:prSet presAssocID="{7FA9AB4A-92C1-41E8-8158-DD2B25D9113B}" presName="DropPin" presStyleLbl="alignNode1" presStyleIdx="2" presStyleCnt="3"/>
      <dgm:spPr/>
    </dgm:pt>
    <dgm:pt modelId="{54E9787F-D270-4F42-9D4D-33FB0CF6F31C}" type="pres">
      <dgm:prSet presAssocID="{7FA9AB4A-92C1-41E8-8158-DD2B25D9113B}" presName="Ellipse" presStyleLbl="fgAcc1" presStyleIdx="3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gm:spPr>
    </dgm:pt>
    <dgm:pt modelId="{82BCA083-80C3-4058-9BD8-C46261DA9F8C}" type="pres">
      <dgm:prSet presAssocID="{7FA9AB4A-92C1-41E8-8158-DD2B25D9113B}" presName="L2TextContainer" presStyleLbl="revTx" presStyleIdx="4" presStyleCnt="6">
        <dgm:presLayoutVars>
          <dgm:bulletEnabled val="1"/>
        </dgm:presLayoutVars>
      </dgm:prSet>
      <dgm:spPr/>
    </dgm:pt>
    <dgm:pt modelId="{C964CC5F-AD31-46FE-B950-6FB1958FE6E6}" type="pres">
      <dgm:prSet presAssocID="{7FA9AB4A-92C1-41E8-8158-DD2B25D9113B}" presName="L1TextContainer" presStyleLbl="revTx" presStyleIdx="5" presStyleCnt="6">
        <dgm:presLayoutVars>
          <dgm:chMax val="1"/>
          <dgm:chPref val="1"/>
          <dgm:bulletEnabled val="1"/>
        </dgm:presLayoutVars>
      </dgm:prSet>
      <dgm:spPr/>
    </dgm:pt>
    <dgm:pt modelId="{190034F2-01B6-4E29-94D7-2881B6E05652}" type="pres">
      <dgm:prSet presAssocID="{7FA9AB4A-92C1-41E8-8158-DD2B25D9113B}" presName="ConnectLine" presStyleLbl="sibTrans1D1" presStyleIdx="2" presStyleCnt="3"/>
      <dgm:spPr>
        <a:noFill/>
        <a:ln w="12700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dash"/>
        </a:ln>
        <a:effectLst/>
      </dgm:spPr>
    </dgm:pt>
    <dgm:pt modelId="{F29EE066-4B42-49B1-9BCF-2587B8F1C6E6}" type="pres">
      <dgm:prSet presAssocID="{7FA9AB4A-92C1-41E8-8158-DD2B25D9113B}" presName="EmptyPlaceHolder" presStyleCnt="0"/>
      <dgm:spPr/>
    </dgm:pt>
  </dgm:ptLst>
  <dgm:cxnLst>
    <dgm:cxn modelId="{7E6DC41C-C406-4951-B0EE-F3DC3A148906}" type="presOf" srcId="{91598E38-7461-470A-91AA-325A90C2A6DA}" destId="{82BCA083-80C3-4058-9BD8-C46261DA9F8C}" srcOrd="0" destOrd="0" presId="urn:microsoft.com/office/officeart/2017/3/layout/DropPinTimeline"/>
    <dgm:cxn modelId="{B78F293F-BC11-49D3-BE1D-C504995D7961}" srcId="{95BE5B1F-8548-4FA5-8ECE-FF697B8BDC8B}" destId="{393C84A3-4571-4040-9493-0BA1AF30DA26}" srcOrd="1" destOrd="0" parTransId="{3A4A9F0D-AEA3-4A1C-B17C-D8B078DF106A}" sibTransId="{8C58886A-EDBF-4BFF-AE8D-8BBD9AD31068}"/>
    <dgm:cxn modelId="{E21D1965-4238-40BD-8C23-F39BDB8AF9FF}" srcId="{BAE4A921-75C0-457E-B6C7-AF5D3F924778}" destId="{300F49C4-BE2A-4BB1-881A-D5DBC7667E1A}" srcOrd="0" destOrd="0" parTransId="{938A8F79-6539-4D75-80F8-D245BBF23EB2}" sibTransId="{E6F5A85C-A7FD-4313-BD20-CCE392CD9E1F}"/>
    <dgm:cxn modelId="{77F32C46-08D7-4179-AB20-76ADE90E9955}" type="presOf" srcId="{09AB19DE-0A85-493B-8A0E-8AC56DC905F8}" destId="{3A41E69A-F56A-4583-B89C-B41BD4D77851}" srcOrd="0" destOrd="0" presId="urn:microsoft.com/office/officeart/2017/3/layout/DropPinTimeline"/>
    <dgm:cxn modelId="{85EB9F4D-461E-4ACB-A92D-BEED8E572647}" srcId="{95BE5B1F-8548-4FA5-8ECE-FF697B8BDC8B}" destId="{7FA9AB4A-92C1-41E8-8158-DD2B25D9113B}" srcOrd="2" destOrd="0" parTransId="{38E7AEFA-EB50-4771-857F-576467B37145}" sibTransId="{FB571C8D-8BC9-46B5-9DCF-FEB771A5C820}"/>
    <dgm:cxn modelId="{15C84875-DEB5-4AA7-9FE0-58B94B1E9A4C}" type="presOf" srcId="{95BE5B1F-8548-4FA5-8ECE-FF697B8BDC8B}" destId="{1D5E3AE0-BD99-479B-81A3-134CA1305B52}" srcOrd="0" destOrd="0" presId="urn:microsoft.com/office/officeart/2017/3/layout/DropPinTimeline"/>
    <dgm:cxn modelId="{7F0FCC7E-C51A-4B2D-B669-97CE74A0DED9}" srcId="{393C84A3-4571-4040-9493-0BA1AF30DA26}" destId="{09AB19DE-0A85-493B-8A0E-8AC56DC905F8}" srcOrd="0" destOrd="0" parTransId="{4BB754D1-EDE1-4049-9435-D033F95709D0}" sibTransId="{8861651B-08AB-4BAF-AAF6-588C1FD8766A}"/>
    <dgm:cxn modelId="{F3ABAF8E-13D8-424E-B861-7C80DAF4451A}" type="presOf" srcId="{300F49C4-BE2A-4BB1-881A-D5DBC7667E1A}" destId="{3ED01646-9ED9-44BF-8F18-EE860C524998}" srcOrd="0" destOrd="0" presId="urn:microsoft.com/office/officeart/2017/3/layout/DropPinTimeline"/>
    <dgm:cxn modelId="{3BA4B7B9-0A7C-4EFC-8F39-59CD69864C97}" srcId="{7FA9AB4A-92C1-41E8-8158-DD2B25D9113B}" destId="{91598E38-7461-470A-91AA-325A90C2A6DA}" srcOrd="0" destOrd="0" parTransId="{8982EE4A-6F3A-428C-8E76-02A30B39C05F}" sibTransId="{AEBFFADC-990D-480E-B682-B841BE19126D}"/>
    <dgm:cxn modelId="{0F7696D2-16A3-458C-AEC5-1C9A3FD72B90}" type="presOf" srcId="{7FA9AB4A-92C1-41E8-8158-DD2B25D9113B}" destId="{C964CC5F-AD31-46FE-B950-6FB1958FE6E6}" srcOrd="0" destOrd="0" presId="urn:microsoft.com/office/officeart/2017/3/layout/DropPinTimeline"/>
    <dgm:cxn modelId="{AD4B60E6-8BD5-4CE2-9477-D025938DBC30}" type="presOf" srcId="{393C84A3-4571-4040-9493-0BA1AF30DA26}" destId="{D47FC92B-725F-4F7A-A74D-33B323102A1B}" srcOrd="0" destOrd="0" presId="urn:microsoft.com/office/officeart/2017/3/layout/DropPinTimeline"/>
    <dgm:cxn modelId="{19FBA8F0-A54E-44A0-A655-AB9C62830C51}" type="presOf" srcId="{BAE4A921-75C0-457E-B6C7-AF5D3F924778}" destId="{9A7C4BC5-8408-4A9F-95F6-2C530BD76C90}" srcOrd="0" destOrd="0" presId="urn:microsoft.com/office/officeart/2017/3/layout/DropPinTimeline"/>
    <dgm:cxn modelId="{906961F9-228B-42F0-B93A-61A91FF72B16}" srcId="{95BE5B1F-8548-4FA5-8ECE-FF697B8BDC8B}" destId="{BAE4A921-75C0-457E-B6C7-AF5D3F924778}" srcOrd="0" destOrd="0" parTransId="{5DE6B7FC-E69A-4189-BB0C-356B2586F16F}" sibTransId="{E4500CC0-E9F9-45F4-8DBB-F762BD69C7EF}"/>
    <dgm:cxn modelId="{EE851E75-ABA5-4542-9DE5-477C9F90CD59}" type="presParOf" srcId="{1D5E3AE0-BD99-479B-81A3-134CA1305B52}" destId="{CC03F19A-A782-4E5A-9625-093D1EDAA0BB}" srcOrd="0" destOrd="0" presId="urn:microsoft.com/office/officeart/2017/3/layout/DropPinTimeline"/>
    <dgm:cxn modelId="{619A31B0-1641-496B-9318-26F830B2356A}" type="presParOf" srcId="{1D5E3AE0-BD99-479B-81A3-134CA1305B52}" destId="{DD1337DA-0D94-4BF8-B352-3B3EA06F55F0}" srcOrd="1" destOrd="0" presId="urn:microsoft.com/office/officeart/2017/3/layout/DropPinTimeline"/>
    <dgm:cxn modelId="{D3CE04B9-68D2-4C76-A6E4-19AC294D2486}" type="presParOf" srcId="{DD1337DA-0D94-4BF8-B352-3B3EA06F55F0}" destId="{A9E88B97-095F-4CC2-9545-647A2621DF67}" srcOrd="0" destOrd="0" presId="urn:microsoft.com/office/officeart/2017/3/layout/DropPinTimeline"/>
    <dgm:cxn modelId="{A94D0980-4DD1-4068-84E3-C5E5E065C4A6}" type="presParOf" srcId="{A9E88B97-095F-4CC2-9545-647A2621DF67}" destId="{04A6607E-9A4B-4D4B-A6EE-031B85F657E6}" srcOrd="0" destOrd="0" presId="urn:microsoft.com/office/officeart/2017/3/layout/DropPinTimeline"/>
    <dgm:cxn modelId="{706B0455-78AF-471C-AFC6-2CAB57249808}" type="presParOf" srcId="{A9E88B97-095F-4CC2-9545-647A2621DF67}" destId="{E736635A-B8E7-410B-A900-C76106C6B0AF}" srcOrd="1" destOrd="0" presId="urn:microsoft.com/office/officeart/2017/3/layout/DropPinTimeline"/>
    <dgm:cxn modelId="{85864D19-B9DD-4FCE-B126-BA2CFFFD9AC0}" type="presParOf" srcId="{E736635A-B8E7-410B-A900-C76106C6B0AF}" destId="{6F35A2C6-D52B-4D0D-A568-29C7D5CB9D78}" srcOrd="0" destOrd="0" presId="urn:microsoft.com/office/officeart/2017/3/layout/DropPinTimeline"/>
    <dgm:cxn modelId="{68CADA91-6692-4830-A76B-16B946D6BC39}" type="presParOf" srcId="{E736635A-B8E7-410B-A900-C76106C6B0AF}" destId="{EA20BABE-DBEE-4C24-BE16-E45AAEA3EDCA}" srcOrd="1" destOrd="0" presId="urn:microsoft.com/office/officeart/2017/3/layout/DropPinTimeline"/>
    <dgm:cxn modelId="{B3C92BBA-148C-4B7E-B0F7-5BC8AD0104DC}" type="presParOf" srcId="{A9E88B97-095F-4CC2-9545-647A2621DF67}" destId="{3ED01646-9ED9-44BF-8F18-EE860C524998}" srcOrd="2" destOrd="0" presId="urn:microsoft.com/office/officeart/2017/3/layout/DropPinTimeline"/>
    <dgm:cxn modelId="{3E6E33CF-064B-4817-AAA3-9242C8A866B5}" type="presParOf" srcId="{A9E88B97-095F-4CC2-9545-647A2621DF67}" destId="{9A7C4BC5-8408-4A9F-95F6-2C530BD76C90}" srcOrd="3" destOrd="0" presId="urn:microsoft.com/office/officeart/2017/3/layout/DropPinTimeline"/>
    <dgm:cxn modelId="{A44DCE0B-D41A-49E1-84D0-1CF1D99B41A8}" type="presParOf" srcId="{A9E88B97-095F-4CC2-9545-647A2621DF67}" destId="{7489FD9C-209C-450B-A153-25ECC5553CBF}" srcOrd="4" destOrd="0" presId="urn:microsoft.com/office/officeart/2017/3/layout/DropPinTimeline"/>
    <dgm:cxn modelId="{1086E405-12EE-4656-A41C-39DAC37EDF02}" type="presParOf" srcId="{A9E88B97-095F-4CC2-9545-647A2621DF67}" destId="{71D0D053-F4EE-4C9C-8A5B-995A0C4963AD}" srcOrd="5" destOrd="0" presId="urn:microsoft.com/office/officeart/2017/3/layout/DropPinTimeline"/>
    <dgm:cxn modelId="{F035F670-39B0-4D43-82BE-54C4419F787B}" type="presParOf" srcId="{DD1337DA-0D94-4BF8-B352-3B3EA06F55F0}" destId="{1214E832-189A-463D-AC30-630C019ABF74}" srcOrd="1" destOrd="0" presId="urn:microsoft.com/office/officeart/2017/3/layout/DropPinTimeline"/>
    <dgm:cxn modelId="{4BDD8829-7DD3-4AFA-AFAA-C698213DFFF6}" type="presParOf" srcId="{DD1337DA-0D94-4BF8-B352-3B3EA06F55F0}" destId="{C0D9AB06-9424-4F21-941D-B2FD6BC0B1F3}" srcOrd="2" destOrd="0" presId="urn:microsoft.com/office/officeart/2017/3/layout/DropPinTimeline"/>
    <dgm:cxn modelId="{BCF567F1-CA22-47AF-BF00-31F9394B2C7B}" type="presParOf" srcId="{C0D9AB06-9424-4F21-941D-B2FD6BC0B1F3}" destId="{9E1F0F25-A574-46F8-B923-19F0E1C4BCD8}" srcOrd="0" destOrd="0" presId="urn:microsoft.com/office/officeart/2017/3/layout/DropPinTimeline"/>
    <dgm:cxn modelId="{7057CD71-615D-4CCC-BA6B-1CA220D3D0E3}" type="presParOf" srcId="{C0D9AB06-9424-4F21-941D-B2FD6BC0B1F3}" destId="{78703C32-8BBE-423C-8310-57DA8CF5661C}" srcOrd="1" destOrd="0" presId="urn:microsoft.com/office/officeart/2017/3/layout/DropPinTimeline"/>
    <dgm:cxn modelId="{DAD9357A-5F87-4AAE-A1BF-7EC9F6B227EB}" type="presParOf" srcId="{78703C32-8BBE-423C-8310-57DA8CF5661C}" destId="{028C7F30-E954-4858-8394-A254126D3936}" srcOrd="0" destOrd="0" presId="urn:microsoft.com/office/officeart/2017/3/layout/DropPinTimeline"/>
    <dgm:cxn modelId="{418E03D8-60D6-49CC-9911-DEA85132C967}" type="presParOf" srcId="{78703C32-8BBE-423C-8310-57DA8CF5661C}" destId="{2711D058-BAA7-47D4-A383-AC85BDB9C49A}" srcOrd="1" destOrd="0" presId="urn:microsoft.com/office/officeart/2017/3/layout/DropPinTimeline"/>
    <dgm:cxn modelId="{DAF64540-56A4-47CD-85E0-E98979ECEEAC}" type="presParOf" srcId="{C0D9AB06-9424-4F21-941D-B2FD6BC0B1F3}" destId="{3A41E69A-F56A-4583-B89C-B41BD4D77851}" srcOrd="2" destOrd="0" presId="urn:microsoft.com/office/officeart/2017/3/layout/DropPinTimeline"/>
    <dgm:cxn modelId="{D7DFEE64-D446-4681-B860-171A2EC6BF1F}" type="presParOf" srcId="{C0D9AB06-9424-4F21-941D-B2FD6BC0B1F3}" destId="{D47FC92B-725F-4F7A-A74D-33B323102A1B}" srcOrd="3" destOrd="0" presId="urn:microsoft.com/office/officeart/2017/3/layout/DropPinTimeline"/>
    <dgm:cxn modelId="{189A1EFD-1FED-42E1-96BC-2A1B717AEDCF}" type="presParOf" srcId="{C0D9AB06-9424-4F21-941D-B2FD6BC0B1F3}" destId="{1E2ADF36-0ED9-4D0B-9DA8-76AB8AD57A13}" srcOrd="4" destOrd="0" presId="urn:microsoft.com/office/officeart/2017/3/layout/DropPinTimeline"/>
    <dgm:cxn modelId="{BEABDC66-188A-4490-9C74-D53142898D5E}" type="presParOf" srcId="{C0D9AB06-9424-4F21-941D-B2FD6BC0B1F3}" destId="{B2EBC471-2C26-45FE-A994-06E152CC747D}" srcOrd="5" destOrd="0" presId="urn:microsoft.com/office/officeart/2017/3/layout/DropPinTimeline"/>
    <dgm:cxn modelId="{B5F69730-053E-4B06-A853-37CA83FDD0E0}" type="presParOf" srcId="{DD1337DA-0D94-4BF8-B352-3B3EA06F55F0}" destId="{37249E8C-1550-4EB6-930E-D5E0E2376661}" srcOrd="3" destOrd="0" presId="urn:microsoft.com/office/officeart/2017/3/layout/DropPinTimeline"/>
    <dgm:cxn modelId="{60005AFE-25F4-4CFC-AAB5-E1E68A8C4FDC}" type="presParOf" srcId="{DD1337DA-0D94-4BF8-B352-3B3EA06F55F0}" destId="{9D5F1A08-E877-4B58-96C8-2FD292B3B116}" srcOrd="4" destOrd="0" presId="urn:microsoft.com/office/officeart/2017/3/layout/DropPinTimeline"/>
    <dgm:cxn modelId="{F97670B6-A7F8-4D3A-9CF9-4D7AA233B205}" type="presParOf" srcId="{9D5F1A08-E877-4B58-96C8-2FD292B3B116}" destId="{5351E25D-2D36-4E5D-928D-E3CB91C6F58C}" srcOrd="0" destOrd="0" presId="urn:microsoft.com/office/officeart/2017/3/layout/DropPinTimeline"/>
    <dgm:cxn modelId="{E0F16534-40B6-4F20-8EDE-839FEC59A23E}" type="presParOf" srcId="{9D5F1A08-E877-4B58-96C8-2FD292B3B116}" destId="{73EE79CC-B076-4852-B0FB-12271328E0F1}" srcOrd="1" destOrd="0" presId="urn:microsoft.com/office/officeart/2017/3/layout/DropPinTimeline"/>
    <dgm:cxn modelId="{940A82C3-22A5-475D-BCEA-D2498170F439}" type="presParOf" srcId="{73EE79CC-B076-4852-B0FB-12271328E0F1}" destId="{36FB9A81-4B76-4345-B78F-BFC8502F0C48}" srcOrd="0" destOrd="0" presId="urn:microsoft.com/office/officeart/2017/3/layout/DropPinTimeline"/>
    <dgm:cxn modelId="{7754D8C8-F88C-44D7-B486-2874C8C31482}" type="presParOf" srcId="{73EE79CC-B076-4852-B0FB-12271328E0F1}" destId="{54E9787F-D270-4F42-9D4D-33FB0CF6F31C}" srcOrd="1" destOrd="0" presId="urn:microsoft.com/office/officeart/2017/3/layout/DropPinTimeline"/>
    <dgm:cxn modelId="{F25DADF1-F95D-4E29-8793-D7DF79400209}" type="presParOf" srcId="{9D5F1A08-E877-4B58-96C8-2FD292B3B116}" destId="{82BCA083-80C3-4058-9BD8-C46261DA9F8C}" srcOrd="2" destOrd="0" presId="urn:microsoft.com/office/officeart/2017/3/layout/DropPinTimeline"/>
    <dgm:cxn modelId="{690FAF62-084B-47D4-B78A-98EC4CB52DC7}" type="presParOf" srcId="{9D5F1A08-E877-4B58-96C8-2FD292B3B116}" destId="{C964CC5F-AD31-46FE-B950-6FB1958FE6E6}" srcOrd="3" destOrd="0" presId="urn:microsoft.com/office/officeart/2017/3/layout/DropPinTimeline"/>
    <dgm:cxn modelId="{C7CA1314-0236-4873-A8E6-809F622A5EAE}" type="presParOf" srcId="{9D5F1A08-E877-4B58-96C8-2FD292B3B116}" destId="{190034F2-01B6-4E29-94D7-2881B6E05652}" srcOrd="4" destOrd="0" presId="urn:microsoft.com/office/officeart/2017/3/layout/DropPinTimeline"/>
    <dgm:cxn modelId="{50AFCC46-5F6A-4913-B4AE-27A766370ADA}" type="presParOf" srcId="{9D5F1A08-E877-4B58-96C8-2FD292B3B116}" destId="{F29EE066-4B42-49B1-9BCF-2587B8F1C6E6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03F19A-A782-4E5A-9625-093D1EDAA0BB}">
      <dsp:nvSpPr>
        <dsp:cNvPr id="0" name=""/>
        <dsp:cNvSpPr/>
      </dsp:nvSpPr>
      <dsp:spPr>
        <a:xfrm>
          <a:off x="0" y="1442657"/>
          <a:ext cx="497971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35A2C6-D52B-4D0D-A568-29C7D5CB9D78}">
      <dsp:nvSpPr>
        <dsp:cNvPr id="0" name=""/>
        <dsp:cNvSpPr/>
      </dsp:nvSpPr>
      <dsp:spPr>
        <a:xfrm rot="8100000">
          <a:off x="44795" y="332476"/>
          <a:ext cx="212183" cy="212183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20BABE-DBEE-4C24-BE16-E45AAEA3EDCA}">
      <dsp:nvSpPr>
        <dsp:cNvPr id="0" name=""/>
        <dsp:cNvSpPr/>
      </dsp:nvSpPr>
      <dsp:spPr>
        <a:xfrm>
          <a:off x="68367" y="356047"/>
          <a:ext cx="165040" cy="165040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01646-9ED9-44BF-8F18-EE860C524998}">
      <dsp:nvSpPr>
        <dsp:cNvPr id="0" name=""/>
        <dsp:cNvSpPr/>
      </dsp:nvSpPr>
      <dsp:spPr>
        <a:xfrm>
          <a:off x="300923" y="588604"/>
          <a:ext cx="2071491" cy="8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. </a:t>
          </a:r>
        </a:p>
      </dsp:txBody>
      <dsp:txXfrm>
        <a:off x="300923" y="588604"/>
        <a:ext cx="2071491" cy="854053"/>
      </dsp:txXfrm>
    </dsp:sp>
    <dsp:sp modelId="{9A7C4BC5-8408-4A9F-95F6-2C530BD76C90}">
      <dsp:nvSpPr>
        <dsp:cNvPr id="0" name=""/>
        <dsp:cNvSpPr/>
      </dsp:nvSpPr>
      <dsp:spPr>
        <a:xfrm>
          <a:off x="300923" y="288531"/>
          <a:ext cx="2071491" cy="3000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2000" kern="1200" dirty="0"/>
        </a:p>
      </dsp:txBody>
      <dsp:txXfrm>
        <a:off x="300923" y="288531"/>
        <a:ext cx="2071491" cy="300072"/>
      </dsp:txXfrm>
    </dsp:sp>
    <dsp:sp modelId="{7489FD9C-209C-450B-A153-25ECC5553CBF}">
      <dsp:nvSpPr>
        <dsp:cNvPr id="0" name=""/>
        <dsp:cNvSpPr/>
      </dsp:nvSpPr>
      <dsp:spPr>
        <a:xfrm>
          <a:off x="150887" y="588604"/>
          <a:ext cx="0" cy="854053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6607E-9A4B-4D4B-A6EE-031B85F657E6}">
      <dsp:nvSpPr>
        <dsp:cNvPr id="0" name=""/>
        <dsp:cNvSpPr/>
      </dsp:nvSpPr>
      <dsp:spPr>
        <a:xfrm>
          <a:off x="123071" y="1415650"/>
          <a:ext cx="54013" cy="5401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8C7F30-E954-4858-8394-A254126D3936}">
      <dsp:nvSpPr>
        <dsp:cNvPr id="0" name=""/>
        <dsp:cNvSpPr/>
      </dsp:nvSpPr>
      <dsp:spPr>
        <a:xfrm rot="18900000">
          <a:off x="1285914" y="2340655"/>
          <a:ext cx="212183" cy="212183"/>
        </a:xfrm>
        <a:prstGeom prst="teardrop">
          <a:avLst>
            <a:gd name="adj" fmla="val 115000"/>
          </a:avLst>
        </a:prstGeom>
        <a:solidFill>
          <a:schemeClr val="accent2">
            <a:hueOff val="17677"/>
            <a:satOff val="-17244"/>
            <a:lumOff val="-883"/>
            <a:alphaOff val="0"/>
          </a:schemeClr>
        </a:solidFill>
        <a:ln w="15875" cap="flat" cmpd="sng" algn="ctr">
          <a:solidFill>
            <a:schemeClr val="accent2">
              <a:hueOff val="17677"/>
              <a:satOff val="-17244"/>
              <a:lumOff val="-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11D058-BAA7-47D4-A383-AC85BDB9C49A}">
      <dsp:nvSpPr>
        <dsp:cNvPr id="0" name=""/>
        <dsp:cNvSpPr/>
      </dsp:nvSpPr>
      <dsp:spPr>
        <a:xfrm>
          <a:off x="1309486" y="2364227"/>
          <a:ext cx="165040" cy="165040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41E69A-F56A-4583-B89C-B41BD4D77851}">
      <dsp:nvSpPr>
        <dsp:cNvPr id="0" name=""/>
        <dsp:cNvSpPr/>
      </dsp:nvSpPr>
      <dsp:spPr>
        <a:xfrm>
          <a:off x="1542042" y="1442657"/>
          <a:ext cx="2071491" cy="8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1542042" y="1442657"/>
        <a:ext cx="2071491" cy="854053"/>
      </dsp:txXfrm>
    </dsp:sp>
    <dsp:sp modelId="{D47FC92B-725F-4F7A-A74D-33B323102A1B}">
      <dsp:nvSpPr>
        <dsp:cNvPr id="0" name=""/>
        <dsp:cNvSpPr/>
      </dsp:nvSpPr>
      <dsp:spPr>
        <a:xfrm>
          <a:off x="1542042" y="2296710"/>
          <a:ext cx="2071491" cy="3000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2000" kern="1200" dirty="0"/>
        </a:p>
      </dsp:txBody>
      <dsp:txXfrm>
        <a:off x="1542042" y="2296710"/>
        <a:ext cx="2071491" cy="300072"/>
      </dsp:txXfrm>
    </dsp:sp>
    <dsp:sp modelId="{1E2ADF36-0ED9-4D0B-9DA8-76AB8AD57A13}">
      <dsp:nvSpPr>
        <dsp:cNvPr id="0" name=""/>
        <dsp:cNvSpPr/>
      </dsp:nvSpPr>
      <dsp:spPr>
        <a:xfrm>
          <a:off x="1392006" y="1442657"/>
          <a:ext cx="0" cy="854053"/>
        </a:xfrm>
        <a:prstGeom prst="line">
          <a:avLst/>
        </a:prstGeom>
        <a:noFill/>
        <a:ln w="12700" cap="flat" cmpd="sng" algn="ctr">
          <a:solidFill>
            <a:schemeClr val="accent2">
              <a:hueOff val="17677"/>
              <a:satOff val="-17244"/>
              <a:lumOff val="-883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1F0F25-A574-46F8-B923-19F0E1C4BCD8}">
      <dsp:nvSpPr>
        <dsp:cNvPr id="0" name=""/>
        <dsp:cNvSpPr/>
      </dsp:nvSpPr>
      <dsp:spPr>
        <a:xfrm>
          <a:off x="1364190" y="1415650"/>
          <a:ext cx="54013" cy="54013"/>
        </a:xfrm>
        <a:prstGeom prst="ellipse">
          <a:avLst/>
        </a:prstGeom>
        <a:solidFill>
          <a:schemeClr val="accent2">
            <a:hueOff val="17677"/>
            <a:satOff val="-17244"/>
            <a:lumOff val="-883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FB9A81-4B76-4345-B78F-BFC8502F0C48}">
      <dsp:nvSpPr>
        <dsp:cNvPr id="0" name=""/>
        <dsp:cNvSpPr/>
      </dsp:nvSpPr>
      <dsp:spPr>
        <a:xfrm rot="8100000">
          <a:off x="2527032" y="332476"/>
          <a:ext cx="212183" cy="212183"/>
        </a:xfrm>
        <a:prstGeom prst="teardrop">
          <a:avLst>
            <a:gd name="adj" fmla="val 115000"/>
          </a:avLst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15875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E9787F-D270-4F42-9D4D-33FB0CF6F31C}">
      <dsp:nvSpPr>
        <dsp:cNvPr id="0" name=""/>
        <dsp:cNvSpPr/>
      </dsp:nvSpPr>
      <dsp:spPr>
        <a:xfrm>
          <a:off x="2550604" y="356047"/>
          <a:ext cx="165040" cy="165040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BCA083-80C3-4058-9BD8-C46261DA9F8C}">
      <dsp:nvSpPr>
        <dsp:cNvPr id="0" name=""/>
        <dsp:cNvSpPr/>
      </dsp:nvSpPr>
      <dsp:spPr>
        <a:xfrm>
          <a:off x="2783161" y="588604"/>
          <a:ext cx="2071491" cy="8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2783161" y="588604"/>
        <a:ext cx="2071491" cy="854053"/>
      </dsp:txXfrm>
    </dsp:sp>
    <dsp:sp modelId="{C964CC5F-AD31-46FE-B950-6FB1958FE6E6}">
      <dsp:nvSpPr>
        <dsp:cNvPr id="0" name=""/>
        <dsp:cNvSpPr/>
      </dsp:nvSpPr>
      <dsp:spPr>
        <a:xfrm>
          <a:off x="2783161" y="288531"/>
          <a:ext cx="2071491" cy="3000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2000" kern="1200" dirty="0"/>
        </a:p>
      </dsp:txBody>
      <dsp:txXfrm>
        <a:off x="2783161" y="288531"/>
        <a:ext cx="2071491" cy="300072"/>
      </dsp:txXfrm>
    </dsp:sp>
    <dsp:sp modelId="{190034F2-01B6-4E29-94D7-2881B6E05652}">
      <dsp:nvSpPr>
        <dsp:cNvPr id="0" name=""/>
        <dsp:cNvSpPr/>
      </dsp:nvSpPr>
      <dsp:spPr>
        <a:xfrm>
          <a:off x="2633124" y="588604"/>
          <a:ext cx="0" cy="854053"/>
        </a:xfrm>
        <a:prstGeom prst="line">
          <a:avLst/>
        </a:prstGeom>
        <a:noFill/>
        <a:ln w="12700" cap="flat" cmpd="sng" algn="ctr">
          <a:solidFill>
            <a:schemeClr val="accent2">
              <a:hueOff val="35353"/>
              <a:satOff val="-34487"/>
              <a:lumOff val="-1766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1E25D-2D36-4E5D-928D-E3CB91C6F58C}">
      <dsp:nvSpPr>
        <dsp:cNvPr id="0" name=""/>
        <dsp:cNvSpPr/>
      </dsp:nvSpPr>
      <dsp:spPr>
        <a:xfrm>
          <a:off x="2605308" y="1415650"/>
          <a:ext cx="54013" cy="54013"/>
        </a:xfrm>
        <a:prstGeom prst="ellipse">
          <a:avLst/>
        </a:prstGeom>
        <a:solidFill>
          <a:schemeClr val="accent2">
            <a:hueOff val="35353"/>
            <a:satOff val="-34487"/>
            <a:lumOff val="-1766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73" y="215533"/>
            <a:ext cx="8948222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866" y="215533"/>
            <a:ext cx="11340995" cy="1338603"/>
          </a:xfrm>
        </p:spPr>
        <p:txBody>
          <a:bodyPr anchor="b">
            <a:normAutofit/>
          </a:bodyPr>
          <a:lstStyle/>
          <a:p>
            <a:r>
              <a:rPr lang="bg-BG" sz="4400" dirty="0">
                <a:solidFill>
                  <a:srgbClr val="00B050"/>
                </a:solidFill>
              </a:rPr>
              <a:t>ИНТЕЛИГЕНТНИ ПРЕДЛОЖЕНИЯ ЗА ГРАДСКА МОБИЛНОСТ</a:t>
            </a:r>
            <a:endParaRPr lang="en-US" sz="4400" dirty="0">
              <a:solidFill>
                <a:srgbClr val="00B05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2173357"/>
            <a:ext cx="3205640" cy="320940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1600" dirty="0"/>
              <a:t>ИЗГОТВИЛИ:</a:t>
            </a:r>
          </a:p>
          <a:p>
            <a:pPr>
              <a:lnSpc>
                <a:spcPct val="100000"/>
              </a:lnSpc>
            </a:pPr>
            <a:r>
              <a:rPr lang="bg-BG" sz="1600" dirty="0"/>
              <a:t>КИРИЛ КИРИЛОВ</a:t>
            </a:r>
          </a:p>
          <a:p>
            <a:pPr>
              <a:lnSpc>
                <a:spcPct val="100000"/>
              </a:lnSpc>
            </a:pPr>
            <a:r>
              <a:rPr lang="bg-BG" sz="1600" dirty="0"/>
              <a:t>БОЖИДАР ВАСИЛЕВ</a:t>
            </a:r>
          </a:p>
          <a:p>
            <a:pPr>
              <a:lnSpc>
                <a:spcPct val="100000"/>
              </a:lnSpc>
            </a:pPr>
            <a:endParaRPr lang="bg-BG" sz="1600" dirty="0"/>
          </a:p>
          <a:p>
            <a:pPr>
              <a:lnSpc>
                <a:spcPct val="100000"/>
              </a:lnSpc>
            </a:pPr>
            <a:r>
              <a:rPr lang="bg-BG" sz="1600" dirty="0"/>
              <a:t>Отбор: Стара загора калитиновци</a:t>
            </a:r>
            <a:endParaRPr lang="en-US" sz="1600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67" y="1"/>
            <a:ext cx="3882887" cy="745958"/>
          </a:xfrm>
        </p:spPr>
        <p:txBody>
          <a:bodyPr anchor="ctr">
            <a:normAutofit/>
          </a:bodyPr>
          <a:lstStyle/>
          <a:p>
            <a:r>
              <a:rPr lang="bg-BG" sz="3600" dirty="0">
                <a:solidFill>
                  <a:schemeClr val="bg1"/>
                </a:solidFill>
              </a:rPr>
              <a:t>Предложение 1</a:t>
            </a:r>
            <a:endParaRPr lang="en-US" sz="3600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2" descr="SmartArt timeline">
            <a:extLst>
              <a:ext uri="{FF2B5EF4-FFF2-40B4-BE49-F238E27FC236}">
                <a16:creationId xmlns:a16="http://schemas.microsoft.com/office/drawing/2014/main" id="{4279E28C-3AD3-4230-B1D6-C039672D12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753683"/>
              </p:ext>
            </p:extLst>
          </p:nvPr>
        </p:nvGraphicFramePr>
        <p:xfrm>
          <a:off x="4439478" y="3972685"/>
          <a:ext cx="4979712" cy="2885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0C1943C-70E4-4178-944D-684A1D8197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8284" y="4959496"/>
            <a:ext cx="1787396" cy="4558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122C93-CB94-439B-8878-78D9A86294B7}"/>
              </a:ext>
            </a:extLst>
          </p:cNvPr>
          <p:cNvSpPr txBox="1"/>
          <p:nvPr/>
        </p:nvSpPr>
        <p:spPr>
          <a:xfrm>
            <a:off x="4129089" y="376627"/>
            <a:ext cx="801879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/>
              <a:t>ВЪЗМОЖНОСТ ЗА ПЪТУВАНЕ С ЕДИН БИЛЕТ В ВСИЧКИ ПРЕВОЗНИ СРЕДСТВА,</a:t>
            </a:r>
          </a:p>
          <a:p>
            <a:r>
              <a:rPr lang="bg-BG" b="1" dirty="0"/>
              <a:t>ВКЛЮЧИТЕЛНО:</a:t>
            </a:r>
          </a:p>
          <a:p>
            <a:endParaRPr lang="bg-BG" b="1" dirty="0"/>
          </a:p>
          <a:p>
            <a:endParaRPr lang="bg-BG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/>
              <a:t>АВТОБУСИ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/>
              <a:t>ТРОЛЕЙБУСИ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/>
              <a:t>ТРАМВАЙ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b="1" dirty="0"/>
              <a:t>МЕТРО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06F7D4-DC08-494E-BA75-4533C98ADD47}"/>
              </a:ext>
            </a:extLst>
          </p:cNvPr>
          <p:cNvSpPr txBox="1"/>
          <p:nvPr/>
        </p:nvSpPr>
        <p:spPr>
          <a:xfrm>
            <a:off x="-13761" y="1946287"/>
            <a:ext cx="414001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>
                <a:solidFill>
                  <a:schemeClr val="bg1"/>
                </a:solidFill>
              </a:rPr>
              <a:t>ТОВА УДОБСТВО Е ОСЪЩЕСТВЕНО В </a:t>
            </a:r>
          </a:p>
          <a:p>
            <a:r>
              <a:rPr lang="bg-BG" dirty="0">
                <a:solidFill>
                  <a:schemeClr val="bg1"/>
                </a:solidFill>
              </a:rPr>
              <a:t>                       ЧЕХИЯ</a:t>
            </a:r>
          </a:p>
          <a:p>
            <a:endParaRPr lang="bg-BG" dirty="0">
              <a:solidFill>
                <a:schemeClr val="bg1"/>
              </a:solidFill>
            </a:endParaRPr>
          </a:p>
          <a:p>
            <a:r>
              <a:rPr lang="bg-BG" dirty="0">
                <a:solidFill>
                  <a:schemeClr val="bg1"/>
                </a:solidFill>
              </a:rPr>
              <a:t>При осъществяване на тази възможност</a:t>
            </a:r>
          </a:p>
          <a:p>
            <a:r>
              <a:rPr lang="bg-BG" dirty="0">
                <a:solidFill>
                  <a:schemeClr val="bg1"/>
                </a:solidFill>
              </a:rPr>
              <a:t>За гражданите на София,ще им бъде </a:t>
            </a:r>
          </a:p>
          <a:p>
            <a:r>
              <a:rPr lang="bg-BG" dirty="0">
                <a:solidFill>
                  <a:schemeClr val="bg1"/>
                </a:solidFill>
              </a:rPr>
              <a:t> по-евтино пътуването с градски транспорт. Това би привлякло гражданите с лични автомобили , да пътуват с градския транспорт. Цената се определя от Столична Община, но нека да наблегне на това да бъде по-евтино за гражданите.</a:t>
            </a:r>
          </a:p>
        </p:txBody>
      </p:sp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01C3E-FE9C-4B1F-92C7-6F9190761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ПРЕДЛОЖЕНИЕ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8C4DC-96D5-40FE-A5A9-850FC1A39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bg-BG" sz="2800" b="1" dirty="0"/>
              <a:t> Създаване на повече БУС-ленти , за по-бързо предвижване на превозните средства от градския транспорт . В днешно време никой не обича да чака, по този начин гражданите ще знаят,че линията им ще пристигне на време </a:t>
            </a:r>
            <a:r>
              <a:rPr lang="bg-BG" sz="2800" dirty="0"/>
              <a:t> . </a:t>
            </a:r>
            <a:r>
              <a:rPr lang="bg-BG" sz="2800" b="1" dirty="0"/>
              <a:t>В България имаме много шофьори,които навлизат в тази лента , затова </a:t>
            </a:r>
            <a:r>
              <a:rPr lang="bg-BG" sz="2800" b="1" i="1" u="sng" dirty="0"/>
              <a:t>предлагаме всяка една такава да бъде под строго и стриктно видеонаблюдение</a:t>
            </a:r>
            <a:r>
              <a:rPr lang="bg-BG" sz="2800" b="1" i="1" dirty="0"/>
              <a:t>. </a:t>
            </a:r>
            <a:r>
              <a:rPr lang="bg-BG" sz="2800" b="1" dirty="0"/>
              <a:t>Санкциите за нарушителите да варират от 200 до 500 лева .</a:t>
            </a:r>
            <a:endParaRPr lang="bg-BG" sz="2800" b="1" i="1" dirty="0"/>
          </a:p>
        </p:txBody>
      </p:sp>
    </p:spTree>
    <p:extLst>
      <p:ext uri="{BB962C8B-B14F-4D97-AF65-F5344CB8AC3E}">
        <p14:creationId xmlns:p14="http://schemas.microsoft.com/office/powerpoint/2010/main" val="38387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9F48-3007-40B2-AFF8-4A234139C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ПРЕДЛОЖЕНИЕ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BA709-3979-4751-8754-4C0991FB5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sz="2400" b="1" dirty="0"/>
              <a:t>На всеки пет месеца награждаване на 2 000-ят пътник валидирал своята карта в превозното средство . По този начин стимулираме гражданите да закупят карта за градски транспорт. Наградата е:</a:t>
            </a:r>
          </a:p>
          <a:p>
            <a:r>
              <a:rPr lang="bg-BG" sz="2400" b="1" dirty="0"/>
              <a:t>Карта цяла градска мрежа,валидна за един месец с неограничен брой пътувания.</a:t>
            </a:r>
          </a:p>
        </p:txBody>
      </p:sp>
    </p:spTree>
    <p:extLst>
      <p:ext uri="{BB962C8B-B14F-4D97-AF65-F5344CB8AC3E}">
        <p14:creationId xmlns:p14="http://schemas.microsoft.com/office/powerpoint/2010/main" val="2986028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4E78097-CEC0-4FD1-AEA2-7663735321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bg-BG" sz="6000" b="1" dirty="0"/>
              <a:t>ПРЕДЛОЖЕНИЕ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C75679-D797-47F8-AF09-E80745F43600}"/>
              </a:ext>
            </a:extLst>
          </p:cNvPr>
          <p:cNvSpPr txBox="1"/>
          <p:nvPr/>
        </p:nvSpPr>
        <p:spPr>
          <a:xfrm>
            <a:off x="144382" y="252664"/>
            <a:ext cx="105276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/>
              <a:t>Оповестяване на всеки български празник.</a:t>
            </a:r>
          </a:p>
          <a:p>
            <a:r>
              <a:rPr lang="bg-BG" sz="2800" b="1" dirty="0"/>
              <a:t>По-този начин пътниците ще усетят , ще почустват,че има</a:t>
            </a:r>
          </a:p>
          <a:p>
            <a:r>
              <a:rPr lang="bg-BG" sz="2800" b="1" dirty="0"/>
              <a:t>Български празник. Съобщението може да бъде под формата на поздрав. </a:t>
            </a:r>
          </a:p>
          <a:p>
            <a:endParaRPr lang="bg-BG" sz="2800" b="1" dirty="0"/>
          </a:p>
          <a:p>
            <a:r>
              <a:rPr lang="bg-BG" sz="2800" b="1" dirty="0"/>
              <a:t>ПРИМЕР: </a:t>
            </a:r>
            <a:r>
              <a:rPr lang="bg-BG" sz="2800" b="1" i="1" dirty="0"/>
              <a:t>„Честит Трети Март,Българи“</a:t>
            </a:r>
          </a:p>
        </p:txBody>
      </p:sp>
    </p:spTree>
    <p:extLst>
      <p:ext uri="{BB962C8B-B14F-4D97-AF65-F5344CB8AC3E}">
        <p14:creationId xmlns:p14="http://schemas.microsoft.com/office/powerpoint/2010/main" val="27337692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{E003859B-69FB-47F4-84EF-D3589E5A1B54}tf11429527_win32</Template>
  <TotalTime>79</TotalTime>
  <Words>261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Bookman Old Style</vt:lpstr>
      <vt:lpstr>Calibri</vt:lpstr>
      <vt:lpstr>Franklin Gothic Book</vt:lpstr>
      <vt:lpstr>1_RetrospectVTI</vt:lpstr>
      <vt:lpstr>ИНТЕЛИГЕНТНИ ПРЕДЛОЖЕНИЯ ЗА ГРАДСКА МОБИЛНОСТ</vt:lpstr>
      <vt:lpstr>Предложение 1</vt:lpstr>
      <vt:lpstr>ПРЕДЛОЖЕНИЕ 2</vt:lpstr>
      <vt:lpstr>ПРЕДЛОЖЕНИЕ 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ИНТЕЛИГЕНТНИ ПРЕДЛОЖЕНИЯ ЗА ГРАДСКА МОБИЛНОСТ</dc:title>
  <dc:creator>Кирил Кирилов</dc:creator>
  <cp:lastModifiedBy>Кирил Кирилов</cp:lastModifiedBy>
  <cp:revision>6</cp:revision>
  <dcterms:created xsi:type="dcterms:W3CDTF">2021-05-25T07:46:42Z</dcterms:created>
  <dcterms:modified xsi:type="dcterms:W3CDTF">2021-05-25T09:06:35Z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